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9AB5CA-0610-48D2-AA02-D4D6D64D317F}" v="1" dt="2024-04-18T08:57:31.4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IN" sz="2000" b="1" dirty="0">
                <a:solidFill>
                  <a:srgbClr val="2F5496"/>
                </a:solidFill>
              </a:rPr>
              <a:t>Jeba kishore J </a:t>
            </a:r>
            <a:r>
              <a:rPr lang="en-US" sz="2000" b="1" dirty="0">
                <a:solidFill>
                  <a:srgbClr val="2F5496"/>
                </a:solidFill>
                <a:latin typeface="Arial"/>
                <a:ea typeface="Arial"/>
                <a:cs typeface="Arial"/>
                <a:sym typeface="Arial"/>
              </a:rPr>
              <a:t>– AU8100211140</a:t>
            </a:r>
            <a:r>
              <a:rPr lang="en-IN" sz="2000" b="1" dirty="0">
                <a:solidFill>
                  <a:srgbClr val="2F5496"/>
                </a:solidFill>
                <a:latin typeface="Arial"/>
                <a:ea typeface="Arial"/>
                <a:cs typeface="Arial"/>
                <a:sym typeface="Arial"/>
              </a:rPr>
              <a:t>31</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t>https://</a:t>
            </a:r>
            <a:r>
              <a:rPr lang="en-IN" dirty="0" err="1"/>
              <a:t>github.com</a:t>
            </a:r>
            <a:r>
              <a:rPr lang="en-IN" dirty="0"/>
              <a:t>/</a:t>
            </a:r>
            <a:r>
              <a:rPr lang="en-IN" dirty="0" err="1"/>
              <a:t>JEBAKISHORE</a:t>
            </a:r>
            <a:r>
              <a:rPr lang="en-IN" dirty="0"/>
              <a:t>/JEBA-KISHORE-J-au810021114031.git</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2" name="TextBox 1">
            <a:extLst>
              <a:ext uri="{FF2B5EF4-FFF2-40B4-BE49-F238E27FC236}">
                <a16:creationId xmlns:a16="http://schemas.microsoft.com/office/drawing/2014/main" id="{5A8F877A-60E9-70ED-A25E-4D2076675ECB}"/>
              </a:ext>
            </a:extLst>
          </p:cNvPr>
          <p:cNvSpPr txBox="1"/>
          <p:nvPr/>
        </p:nvSpPr>
        <p:spPr>
          <a:xfrm>
            <a:off x="5191369" y="2521113"/>
            <a:ext cx="1828800" cy="1828800"/>
          </a:xfrm>
          <a:prstGeom prst="rect">
            <a:avLst/>
          </a:prstGeom>
          <a:noFill/>
        </p:spPr>
        <p:txBody>
          <a:bodyPr wrap="square" rtlCol="0">
            <a:spAutoFit/>
          </a:bodyPr>
          <a:lstStyle/>
          <a:p>
            <a:pPr algn="l"/>
            <a:endParaRPr lang="en-US" dirty="0"/>
          </a:p>
        </p:txBody>
      </p:sp>
      <p:pic>
        <p:nvPicPr>
          <p:cNvPr id="3" name="Screen Recording 2024-04-18 at 12.42.01 PM 2">
            <a:hlinkClick r:id="" action="ppaction://media"/>
            <a:extLst>
              <a:ext uri="{FF2B5EF4-FFF2-40B4-BE49-F238E27FC236}">
                <a16:creationId xmlns:a16="http://schemas.microsoft.com/office/drawing/2014/main" id="{AB3E207D-E979-5624-638A-D1E8A9E08EB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24025" y="685800"/>
            <a:ext cx="8742363" cy="548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jeba kishore</cp:lastModifiedBy>
  <cp:revision>5</cp:revision>
  <dcterms:modified xsi:type="dcterms:W3CDTF">2024-04-18T08:57:41Z</dcterms:modified>
</cp:coreProperties>
</file>